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21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58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5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96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5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9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6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42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6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CF64-83F7-44EE-9AD5-794C1B6BAE9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B5B0-4D22-4AF6-AA34-C4DD9DC35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88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Concept of culture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repared by Prof.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8488"/>
            <a:ext cx="59436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083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7488"/>
            <a:ext cx="5943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7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84263"/>
            <a:ext cx="5943600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972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5725"/>
            <a:ext cx="5943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45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01838"/>
            <a:ext cx="59436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82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9888"/>
            <a:ext cx="59436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578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9438"/>
            <a:ext cx="59436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01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85875"/>
            <a:ext cx="59436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731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1"/>
            <a:ext cx="67056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0738"/>
            <a:ext cx="5943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785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7513"/>
            <a:ext cx="59436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869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4163"/>
            <a:ext cx="5943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8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0375"/>
            <a:ext cx="5943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69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0988"/>
            <a:ext cx="59436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4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Concept of culture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Manab</dc:creator>
  <cp:lastModifiedBy>user</cp:lastModifiedBy>
  <cp:revision>8</cp:revision>
  <dcterms:created xsi:type="dcterms:W3CDTF">2021-05-13T11:31:19Z</dcterms:created>
  <dcterms:modified xsi:type="dcterms:W3CDTF">2022-12-19T14:21:34Z</dcterms:modified>
</cp:coreProperties>
</file>